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DD340E-3632-4504-9653-B65D2125A4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06DBC5-75F5-4EA9-B052-A8C6CC2993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Information and relationships of entities in CPMCP. Boxes and lines with highlights refer to the novel information and functions in CPMCP compared with other available TCM-related databases, including SymMap, ETCM and HERB. (A) Relationships between the entities in CPMCP. (B) Details of entities. (C) Example to show how to construct the association between a compound prescription and standardized TCM symptom vocabularies.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D843F8-C0F4-46DC-8B5E-4DC7BA1FF0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Home page of CPMCP.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D843F8-C0F4-46DC-8B5E-4DC7BA1FF0B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Associations between a CPM and other entities.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D843F8-C0F4-46DC-8B5E-4DC7BA1FF0B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Nine most common compatibilities of a medicinal material named Baishao.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D843F8-C0F4-46DC-8B5E-4DC7BA1FF0B5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All of the common compatibilities of Baishao.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D843F8-C0F4-46DC-8B5E-4DC7BA1FF0B5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c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c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c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ac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Information and relationships of entities in CPMCP. Boxes and lines with highlights refer to the novel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25700" y="1371600"/>
            <a:ext cx="429243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Home page of CPMCP.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0948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Associations between a CPM and other entities.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11400" y="1371600"/>
            <a:ext cx="452257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Nine most common compatibilities of a medicinal material named Baishao.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9488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All of the common compatibilities of Baishao.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98700" y="1371600"/>
            <a:ext cx="454989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 1. Information and relationships of entities in CPMCP. Boxes and lines with highlights refer to the novel ...</vt:lpstr>
      <vt:lpstr>Figure 2. Home page of CPMCP.
</vt:lpstr>
      <vt:lpstr>Figure 3. Associations between a CPM and other entities.
</vt:lpstr>
      <vt:lpstr>Figure 4. Nine most common compatibilities of a medicinal material named Baishao.
</vt:lpstr>
      <vt:lpstr>Figure 5. All of the common compatibilities of Baishao.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2024-05-04T04:08:32Z</dcterms:modified>
</cp:coreProperties>
</file>