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B40D76-F9DE-4FB9-9680-36D4FBAABE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891EC-BA67-47DA-8CC3-8685987C60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search results in AcetoBase Version 2 showing taxonomic lineages of the query against the nucleotide and protein data sets. The search results for the clone data set show the isolation source of the clone, its description/definition and the putative taxonomy predicted with the acetotax program.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C6C7A-728A-4013-AAD0-03BB093077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Screenshot of search results in AcetoBase Version 2 showing taxonomic lineages of the query against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52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Screenshot of search results in AcetoBase Version 2 showing taxonomic lineages of the query against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2024-05-02T16:23:04Z</dcterms:modified>
</cp:coreProperties>
</file>