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</p:sldIdLst>
  <p:sldSz cx="9144000" cy="6858000" type="screen4x3"/>
  <p:notesSz cx="6858000" cy="9144000"/>
  <p:custDataLst>
    <p:tags r:id="rId8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viewProps" Target="viewProps.xml" /><Relationship Id="rId11" Type="http://schemas.openxmlformats.org/officeDocument/2006/relationships/theme" Target="theme/theme1.xml" /><Relationship Id="rId12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tags" Target="tags/tag1.xml" /><Relationship Id="rId9" Type="http://schemas.openxmlformats.org/officeDocument/2006/relationships/presProps" Target="presProps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EBB9A1F-0A0C-497E-B2B4-9D4C9FB38869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B553FA07-E4D4-445F-BEBC-0D90CC8E284F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Sample screen shot of MMdb ‘IL-10’ gene with the direct trial links, under the gene information, to Invitrogen and Geneservice through the gene ID.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2009. Published by Oxford University Press.This is Open Access article distributed under the terms of the Creative Commons Attribution Non-Commercial License (http://creativecommons.org/licenses/by-nc/2.5/uk/) which permits unrestricted non-commercial 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C1FBA49D-501E-46F4-A36D-E1A9DDA289D6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Graph representing the origin of each biological database or resource that responded to the online questionnaire. 51 percent of resources are in Europe, 38% in the USA, 4% in Australia and Canada, and 3% in Japan.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2009. Published by Oxford University Press.This is Open Access article distributed under the terms of the Creative Commons Attribution Non-Commercial License (http://creativecommons.org/licenses/by-nc/2.5/uk/) which permits unrestricted non-commercial 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C1FBA49D-501E-46F4-A36D-E1A9DDA289D6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Representation of the financial support originally obtained for the creation of each biological database or resource. 68 percent of resources were created as part of a particular funded project, while 32% were not.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2009. Published by Oxford University Press.This is Open Access article distributed under the terms of the Creative Commons Attribution Non-Commercial License (http://creativecommons.org/licenses/by-nc/2.5/uk/) which permits unrestricted non-commercial 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C1FBA49D-501E-46F4-A36D-E1A9DDA289D6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4.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Representation of the financial support currently provided to maintain biological databases and resources. 44 percent of resources subsidize through institutional funds, 36% through Government programs, 4% from Industrial funds and 16% from other sources.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2009. Published by Oxford University Press.This is Open Access article distributed under the terms of the Creative Commons Attribution Non-Commercial License (http://creativecommons.org/licenses/by-nc/2.5/uk/) which permits unrestricted non-commercial 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C1FBA49D-501E-46F4-A36D-E1A9DDA289D6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database/bap017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database/bap017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database/bap017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database/bap017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2009, , 2009, bap017,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https://doi.org/10.1093/database/bap017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1. </a:t>
            </a:r>
            <a:r>
              <a:rPr lang="en-US" altLang="en-US" b="0"/>
              <a:t>Sample screen shot of MMdb ‘IL-10’ gene with the direct trial links, under the gene information, to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43077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2009, , 2009, bap017,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https://doi.org/10.1093/database/bap017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2. </a:t>
            </a:r>
            <a:r>
              <a:rPr lang="en-US" altLang="en-US" b="0"/>
              <a:t>Graph representing the origin of each biological database or resource that responded to the online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266184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2009, , 2009, bap017,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https://doi.org/10.1093/database/bap017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3. </a:t>
            </a:r>
            <a:r>
              <a:rPr lang="en-US" altLang="en-US" b="0"/>
              <a:t>Representation of the financial support originally obtained for the creation of each biological database or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765300" y="1371600"/>
            <a:ext cx="5615018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2009, , 2009, bap017,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https://doi.org/10.1093/database/bap017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4. </a:t>
            </a:r>
            <a:r>
              <a:rPr lang="en-US" altLang="en-US" b="0"/>
              <a:t>Representation of the financial support currently provided to maintain biological databases and resources. 44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80720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12</Paragraphs>
  <Slides>4</Slides>
  <Notes>4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baseType="lpstr" size="5">
      <vt:lpstr>13_Office Theme</vt:lpstr>
      <vt:lpstr>Figure 1. Sample screen shot of MMdb ‘IL-10’ gene with the direct trial links, under the gene information, to ...</vt:lpstr>
      <vt:lpstr>Figure 2. Graph representing the origin of each biological database or resource that responded to the online ...</vt:lpstr>
      <vt:lpstr>Figure 3. Representation of the financial support originally obtained for the creation of each biological database or ...</vt:lpstr>
      <vt:lpstr>Figure 4. Representation of the financial support currently provided to maintain biological databases and resources. 44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2024-05-14T09:23:03Z</dcterms:modified>
</cp:coreProperties>
</file>