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17ED20-3D9F-459E-98B5-F66314B4E2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DD59D0-DB10-4CFC-A5EE-79988C34DC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COins database development steps.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0F34B-C5F9-40DA-8D1E-C397B415F6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COins database development steps.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4996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COins database development steps.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2024-04-29T07:54:54Z</dcterms:modified>
</cp:coreProperties>
</file>