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16194-506E-46B6-88DB-E30DFAA996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B41B5-8909-4BC0-BDAA-F679B8A7AD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mycoSORT system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662E9D-6A0D-43A5-90F7-1F086A812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mycoSORT system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936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mycoSORT system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2024-05-17T10:05:32Z</dcterms:modified>
</cp:coreProperties>
</file>