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E05F7-0F24-4838-A935-EF8CDB9DC2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828F83-028C-46D0-ACDB-4B6C224872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Preprocessing flow chart for the system, including parsing of text descriptions into individual term, matching terms to ontological concepts, calculation of needed quantities for determining term weights, and insertion of terms and quantities into the MySQL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A52797-F31E-4AD8-B1D8-B00D58FDE8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bar012, </a:t>
            </a:r>
            <a:r>
              <a:rPr lang="en-US" altLang="en-US" sz="1000">
                <a:solidFill>
                  <a:srgbClr val="333333"/>
                </a:solidFill>
                <a:hlinkClick r:id="rId3"/>
              </a:rPr>
              <a:t>https://doi.org/10.1093/database/bar012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Preprocessing flow chart for the system, including parsing of text descriptions into individual term,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895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Preprocessing flow chart for the system, including parsing of text descriptions into individual term,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2024-05-17T05:14:38Z</dcterms:modified>
</cp:coreProperties>
</file>