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A2AFF6-7B65-47BF-9F02-706CE68F5EE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09ADF3-9A58-4D0D-9257-506D2C62EBA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2017 no-till adoption (%) as reported in CaRPE.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2022.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FAED23-C7D5-455F-B07A-515E4008575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10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baac105, </a:t>
            </a:r>
            <a:r>
              <a:rPr lang="en-US" altLang="en-US" sz="1000">
                <a:solidFill>
                  <a:srgbClr val="333333"/>
                </a:solidFill>
                <a:hlinkClick r:id="rId3"/>
              </a:rPr>
              <a:t>https://doi.org/10.1093/database/baac105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2017 no-till adoption (%) as reported in CaRPE.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2321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2017 no-till adoption (%) as reported in CaRPE.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2024-05-15T14:24:34Z</dcterms:modified>
</cp:coreProperties>
</file>