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C2940-5506-43DE-BF3C-55D6714E29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C12EB-E88E-47E4-AAFA-A95AD505E6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Simplified structure of the web presentation of GtoPdb.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285D-41E6-4759-B50A-37D9261D6D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Former citation recommendations in GtoPdb.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285D-41E6-4759-B50A-37D9261D6DB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References, citations and the associated citation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285D-41E6-4759-B50A-37D9261D6DB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clustering example.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285D-41E6-4759-B50A-37D9261D6DB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use of correlation clustering algorithm in the hierarchical database; the left-hand side represent the hierarchical structure of the example database while the right-hand side shows the clustering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285D-41E6-4759-B50A-37D9261D6DB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Stress statistics for GtoPdb families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285D-41E6-4759-B50A-37D9261D6DB6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citations on a GtoPdb web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285D-41E6-4759-B50A-37D9261D6DB6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 Shows a heavily redacted (for reasons of space) summary that has been generated from GtoPdb. This is a paper (24) in the OJS Journal GtoPdb CITE. Electronic versions of this summary should provide working hypertext links to appropriate sections of the database and cited material.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285D-41E6-4759-B50A-37D9261D6DB6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Simplified structure of the web presentation of GtoPdb.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626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Former citation recommendations in GtoPdb.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366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References, citations and the associated citation graph.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79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Correlation clustering example.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16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Examples of the use of correlation clustering algorithm in the hierarchical database; the left-hand side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141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Stress statistics for GtoPdb families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95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A screenshot of the citations on a GtoPdb web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437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Figure 8 Shows a heavily redacted (for reasons of space) summary that has been generated from GtoPdb. This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7029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Fig. 1 Simplified structure of the web presentation of GtoPdb.
</vt:lpstr>
      <vt:lpstr>Fig. 2 Former citation recommendations in GtoPdb.
</vt:lpstr>
      <vt:lpstr>Fig. 3 References, citations and the associated citation graph.
</vt:lpstr>
      <vt:lpstr>Fig. 4 Correlation clustering example.
</vt:lpstr>
      <vt:lpstr>Fig. 5 Examples of the use of correlation clustering algorithm in the hierarchical database; the left-hand side ...</vt:lpstr>
      <vt:lpstr>Fig. 6 Stress statistics for GtoPdb families
</vt:lpstr>
      <vt:lpstr>Fig. 7 A screenshot of the citations on a GtoPdb web page.
</vt:lpstr>
      <vt:lpstr>Fig. 8 Figure 8 Shows a heavily redacted (for reasons of space) summary that has been generated from GtoPdb. This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2024-05-19T09:58:50Z</dcterms:modified>
</cp:coreProperties>
</file>