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1986A-B7F1-471C-91F7-D8286F5601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4EBBE-C179-4297-B4D3-9DA0498A59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 hackathons’ goals and components, including communication platforms.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DC858A-0DB7-4830-9253-3580754C61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Main hackathons’ goals and components, including communication platforms.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562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Main hackathons’ goals and components, including communication platforms.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2024-05-19T20:47:41Z</dcterms:modified>
</cp:coreProperties>
</file>