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0F4057-C695-4B95-83E3-0D1E02A5ADA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2FC979-3C77-402F-9305-3E910653333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graphical overview of the input databases used in the CaRPE tool.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09322B-B72C-4857-A5CA-77614A0123A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baac105, </a:t>
            </a:r>
            <a:r>
              <a:rPr lang="en-US" altLang="en-US" sz="1000">
                <a:solidFill>
                  <a:srgbClr val="333333"/>
                </a:solidFill>
                <a:hlinkClick r:id="rId3"/>
              </a:rPr>
              <a:t>https://doi.org/10.1093/database/baac105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graphical overview of the input databases used in the CaRPE tool.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3485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graphical overview of the input databases used in the CaRPE tool.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2024-05-15T17:17:11Z</dcterms:modified>
</cp:coreProperties>
</file>