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527016-6422-4FF3-A93A-A611B2734C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2B3F0-4DC7-4A39-9EF9-AB35511447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runtime in seconds (a) for Expert rules and our approaches and (b) focused only on our approaches.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9D2A09-3AA7-4903-883E-44E57D8919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Comparison of runtime in seconds (a) for Expert rules and our approaches and (b) focused only on 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23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Comparison of runtime in seconds (a) for Expert rules and our approaches and (b) focused only on 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2024-05-19T15:47:19Z</dcterms:modified>
</cp:coreProperties>
</file>