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19E6F-8902-4BCA-BEA8-832E3F491A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A5B6D-9284-4BB7-BDAC-AA0A8D69FC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mentions of Mem, Syn and Con and model performance on each split, when using BC5CDR and NLM-Chem(syn) as source data in transfer learning. The blue circles indicate the mentions in the validation set, and the others are the mentions in training sets ( i.e. $\mathbb{E}_\text{train}$). Standard and Transfer: Bio-LM-large without/with applying transfer learning,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3B70D-C8AD-4BD1-B114-0B0D9CE85A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number of mentions of Mem, Syn and Con and model performance on each split, when using BC5CDR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248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number of mentions of Mem, Syn and Con and model performance on each split, when using BC5CDR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2024-05-02T04:27:20Z</dcterms:modified>
</cp:coreProperties>
</file>