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45E34-C3D7-4E5B-B9EA-92C22797D1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D9EF2-1FA8-44AC-A8E1-FD1C66A26C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‘Browse Tools’ user interface of the NF Data Portal allows researchers to interactively explore the NF Research Tools Database. (A) Clickable chart-based filters allow database users to filter tools using standardized metadata. Users can also search the tools by typing in free-text search terms. (B) The ‘Tool Detail’ pages allow users to perform a deep dive into information about specific research tools, for example, metadata describing the tool, the tool developer and other information described in panels (C, D). For example, a ‘canonical’ publication, when available, is listed for each tool. The Tool Detail pages also include publications that describe the use of the tool. When relevant information is available, the mutation/engineering status of selected genes—for example, genes that have been modified with the Cre-lox system or genes that have spontaneous mutations—is also provided. When tools are commercially available, the database provides a link to an external vendor, such as ATCC. (C) The Tool Details page also presents ‘Observations’, which are user-submitted details that describe pathology, usage notes, issues, reviews or other information relevant to a particular experimental tool. (D) When available in the NF Data Portal, data generated using a particular tool (e.g. publicly shared drug screening data generated using a commercially available cell line) are listed on the ‘Data’ tab of the Tool Detail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C3EB49-325A-4D49-A138-D780FDBB6E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‘Browse Tools’ user interface of the NF Data Portal allows researchers to interactively explore the NF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673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‘Browse Tools’ user interface of the NF Data Portal allows researchers to interactively explore the NF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2024-05-08T00:31:39Z</dcterms:modified>
</cp:coreProperties>
</file>