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B50D3-7348-408E-AEDD-390BBB7598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A0D17-79C2-4970-AF6F-FF12736A31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Group 121 web interface. A screenshot of Group 121’s ranked list of chemicals for curation in their web interface. (b) A screenshot of Group 121’s curation detail page in their web interface. (c) Screenshots of two of Group 121’s data management-related pages in their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2DA3E-1C33-48B2-82EB-C447524E8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(a) Group 121 web interface. A screenshot of Group 121’s ranked list of chemicals for curation in their web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159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(a) Group 121 web interface. A screenshot of Group 121’s ranked list of chemicals for curation in their web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2024-05-16T00:09:06Z</dcterms:modified>
</cp:coreProperties>
</file>