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Lst>
  <p:sldSz cx="9144000" cy="6858000" type="screen4x3"/>
  <p:notesSz cx="6858000" cy="9144000"/>
  <p:custDataLst>
    <p:tags r:id="rId1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tags" Target="tags/tag1.xml" /><Relationship Id="rId18" Type="http://schemas.openxmlformats.org/officeDocument/2006/relationships/presProps" Target="presProps.xml" /><Relationship Id="rId19" Type="http://schemas.openxmlformats.org/officeDocument/2006/relationships/viewProps" Target="viewProps.xml" /><Relationship Id="rId2" Type="http://schemas.openxmlformats.org/officeDocument/2006/relationships/notesMaster" Target="notesMasters/notesMaster1.xml" /><Relationship Id="rId20" Type="http://schemas.openxmlformats.org/officeDocument/2006/relationships/theme" Target="theme/theme1.xml" /><Relationship Id="rId21"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9C7ACD-03C0-41BC-8885-4C0EFAE843B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3227552-B7F8-4341-ABCC-BC4B2F3E8ED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Example of a bona fide domain swapping structure: bovine seminal ribonuclease (PDB ID: 11BG) in 3D domain swap conformation with highlighted hinge and swapped regions. Individual chains are colored in cyan and green. Hinge regions are colored in red and swapped region is colored in coffee brown.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142850-969D-42F9-BB37-5DCCCAB06976}"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Structural features in 3DSwap.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142850-969D-42F9-BB37-5DCCCAB06976}"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Treemap derived using frequency of proteins annotated in 3DSwap using biological process category.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142850-969D-42F9-BB37-5DCCCAB06976}"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Screen shot of 3DSwap knowledgebase for the PDB ID: 11BG.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142850-969D-42F9-BB37-5DCCCAB06976}"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Distribution of protein structures in 3DSwap in SCOP classes.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142850-969D-42F9-BB37-5DCCCAB06976}" type="slidenum">
              <a:rPr lang="en-US" altLang="en-US" sz="1200"/>
              <a:t>13</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Example of quasidomain swapping structure: hexameric assembly of human CksHs2 (PDB ID: 1CKS). Six individual chains are colored in different colors (yellow, cyan, violet, blue, green, gray). Hinge regions are colored in red and swapped region is colored in coffee brown.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142850-969D-42F9-BB37-5DCCCAB0697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Schematic representation of the different features of 3D domain swapping.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142850-969D-42F9-BB37-5DCCCAB0697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Different classes of ‘ES’ with representative examples (PDB IDs: 1BL9,1O4W and 1DXX). Individual chains are colored in cyan and green. Hinge (red) and swapped regions (brown) are mapped in different colors.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142850-969D-42F9-BB37-5DCCCAB0697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Distribution of protein in the data set based on 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142850-969D-42F9-BB37-5DCCCAB0697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schematic representation of curation steps involved in the development of 3DSwap knowledgebase.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142850-969D-42F9-BB37-5DCCCAB06976}"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Browse interfaces of 3DSwap.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142850-969D-42F9-BB37-5DCCCAB06976}"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Search interfaces of 3DSwap.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142850-969D-42F9-BB37-5DCCCAB06976}"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Screenshot that highlights visualization in 3DSwap using Jmol.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142850-969D-42F9-BB37-5DCCCAB06976}"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r04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database/bar042"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database/bar042"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database/bar042"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database/bar042"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r04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r04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r04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r042"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r04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r042"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r042"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database/bar042"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bar042, </a:t>
            </a:r>
            <a:r>
              <a:rPr lang="en-US" altLang="en-US" sz="1000">
                <a:solidFill>
                  <a:srgbClr val="333333"/>
                </a:solidFill>
                <a:hlinkClick r:id="rId3"/>
              </a:rPr>
              <a:t>https://doi.org/10.1093/database/bar042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Example of a bona fide domain swapping structure: bovine seminal ribonuclease (PDB ID: 11BG) in 3D domain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61516"/>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bar042, </a:t>
            </a:r>
            <a:r>
              <a:rPr lang="en-US" altLang="en-US" sz="1000">
                <a:solidFill>
                  <a:srgbClr val="333333"/>
                </a:solidFill>
                <a:hlinkClick r:id="rId3"/>
              </a:rPr>
              <a:t>https://doi.org/10.1093/database/bar042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Structural features in 3DSwap.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25195"/>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bar042, </a:t>
            </a:r>
            <a:r>
              <a:rPr lang="en-US" altLang="en-US" sz="1000">
                <a:solidFill>
                  <a:srgbClr val="333333"/>
                </a:solidFill>
                <a:hlinkClick r:id="rId3"/>
              </a:rPr>
              <a:t>https://doi.org/10.1093/database/bar042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Treemap derived using frequency of proteins annotated in 3DSwap using biological process category.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50738"/>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bar042, </a:t>
            </a:r>
            <a:r>
              <a:rPr lang="en-US" altLang="en-US" sz="1000">
                <a:solidFill>
                  <a:srgbClr val="333333"/>
                </a:solidFill>
                <a:hlinkClick r:id="rId3"/>
              </a:rPr>
              <a:t>https://doi.org/10.1093/database/bar042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Screen shot of 3DSwap knowledgebase for the PDB ID: 11BG.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81083"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bar042, </a:t>
            </a:r>
            <a:r>
              <a:rPr lang="en-US" altLang="en-US" sz="1000">
                <a:solidFill>
                  <a:srgbClr val="333333"/>
                </a:solidFill>
                <a:hlinkClick r:id="rId3"/>
              </a:rPr>
              <a:t>https://doi.org/10.1093/database/bar042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Distribution of protein structures in 3DSwap in SCOP classes.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30171"/>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bar042, </a:t>
            </a:r>
            <a:r>
              <a:rPr lang="en-US" altLang="en-US" sz="1000">
                <a:solidFill>
                  <a:srgbClr val="333333"/>
                </a:solidFill>
                <a:hlinkClick r:id="rId3"/>
              </a:rPr>
              <a:t>https://doi.org/10.1093/database/bar042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Example of quasidomain swapping structure: hexameric assembly of human CksHs2 (PDB ID: 1CKS). Six individual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7411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bar042, </a:t>
            </a:r>
            <a:r>
              <a:rPr lang="en-US" altLang="en-US" sz="1000">
                <a:solidFill>
                  <a:srgbClr val="333333"/>
                </a:solidFill>
                <a:hlinkClick r:id="rId3"/>
              </a:rPr>
              <a:t>https://doi.org/10.1093/database/bar042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Schematic representation of the different features of 3D domain swapping.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827853"/>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bar042, </a:t>
            </a:r>
            <a:r>
              <a:rPr lang="en-US" altLang="en-US" sz="1000">
                <a:solidFill>
                  <a:srgbClr val="333333"/>
                </a:solidFill>
                <a:hlinkClick r:id="rId3"/>
              </a:rPr>
              <a:t>https://doi.org/10.1093/database/bar042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Different classes of ‘ES’ with representative examples (PDB IDs: 1BL9,1O4W and 1DXX). Individual chains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99203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bar042, </a:t>
            </a:r>
            <a:r>
              <a:rPr lang="en-US" altLang="en-US" sz="1000">
                <a:solidFill>
                  <a:srgbClr val="333333"/>
                </a:solidFill>
                <a:hlinkClick r:id="rId3"/>
              </a:rPr>
              <a:t>https://doi.org/10.1093/database/bar042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Distribution of protein in the data set based on 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1468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bar042, </a:t>
            </a:r>
            <a:r>
              <a:rPr lang="en-US" altLang="en-US" sz="1000">
                <a:solidFill>
                  <a:srgbClr val="333333"/>
                </a:solidFill>
                <a:hlinkClick r:id="rId3"/>
              </a:rPr>
              <a:t>https://doi.org/10.1093/database/bar042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schematic representation of curation steps involved in the development of 3DSwap knowledgebase.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50695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bar042, </a:t>
            </a:r>
            <a:r>
              <a:rPr lang="en-US" altLang="en-US" sz="1000">
                <a:solidFill>
                  <a:srgbClr val="333333"/>
                </a:solidFill>
                <a:hlinkClick r:id="rId3"/>
              </a:rPr>
              <a:t>https://doi.org/10.1093/database/bar042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Browse interfaces of 3DSwap.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62675"/>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bar042, </a:t>
            </a:r>
            <a:r>
              <a:rPr lang="en-US" altLang="en-US" sz="1000">
                <a:solidFill>
                  <a:srgbClr val="333333"/>
                </a:solidFill>
                <a:hlinkClick r:id="rId3"/>
              </a:rPr>
              <a:t>https://doi.org/10.1093/database/bar042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Search interfaces of 3DSwap.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61184"/>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bar042, </a:t>
            </a:r>
            <a:r>
              <a:rPr lang="en-US" altLang="en-US" sz="1000">
                <a:solidFill>
                  <a:srgbClr val="333333"/>
                </a:solidFill>
                <a:hlinkClick r:id="rId3"/>
              </a:rPr>
              <a:t>https://doi.org/10.1093/database/bar042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Screenshot that highlights visualization in 3DSwap using Jmol.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5869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39</Paragraphs>
  <Slides>13</Slides>
  <Notes>13</Notes>
  <TotalTime>3343</TotalTime>
  <HiddenSlides>0</HiddenSlides>
  <MMClips>0</MMClips>
  <ScaleCrop>0</ScaleCrop>
  <HeadingPairs>
    <vt:vector baseType="variant" size="4">
      <vt:variant>
        <vt:lpstr>Theme</vt:lpstr>
      </vt:variant>
      <vt:variant>
        <vt:i4>1</vt:i4>
      </vt:variant>
      <vt:variant>
        <vt:lpstr>Slide Titles</vt:lpstr>
      </vt:variant>
      <vt:variant>
        <vt:i4>13</vt:i4>
      </vt:variant>
    </vt:vector>
  </HeadingPairs>
  <TitlesOfParts>
    <vt:vector baseType="lpstr" size="14">
      <vt:lpstr>13_Office Theme</vt:lpstr>
      <vt:lpstr>Figure 1. Example of a bona fide domain swapping structure: bovine seminal ribonuclease (PDB ID: 11BG) in 3D domain ...</vt:lpstr>
      <vt:lpstr>Figure 2. Example of quasidomain swapping structure: hexameric assembly of human CksHs2 (PDB ID: 1CKS). Six individual ...</vt:lpstr>
      <vt:lpstr>Figure 3. Schematic representation of the different features of 3D domain swapping.
</vt:lpstr>
      <vt:lpstr>Figure 4. Different classes of ‘ES’ with representative examples (PDB IDs: 1BL9,1O4W and 1DXX). Individual chains are ...</vt:lpstr>
      <vt:lpstr>Figure 5. Distribution of protein in the data set based on ES.
</vt:lpstr>
      <vt:lpstr>Figure 6. A schematic representation of curation steps involved in the development of 3DSwap knowledgebase.
</vt:lpstr>
      <vt:lpstr>Figure 7. Browse interfaces of 3DSwap.
</vt:lpstr>
      <vt:lpstr>Figure 8. Search interfaces of 3DSwap.
</vt:lpstr>
      <vt:lpstr>Figure 9. Screenshot that highlights visualization in 3DSwap using Jmol.
</vt:lpstr>
      <vt:lpstr>Figure 10. Structural features in 3DSwap.
</vt:lpstr>
      <vt:lpstr>Figure 11. Treemap derived using frequency of proteins annotated in 3DSwap using biological process category.
</vt:lpstr>
      <vt:lpstr>Figure 12. Screen shot of 3DSwap knowledgebase for the PDB ID: 11BG.
</vt:lpstr>
      <vt:lpstr>Figure 13. Distribution of protein structures in 3DSwap in SCOP classes.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2024-05-06T12:50:06Z</dcterms:modified>
</cp:coreProperties>
</file>