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2977DA-3BB1-466F-B2B9-92074AB225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20EE1-4A0B-4333-AAC0-901EC85C31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non-relevant documents containing individual mutation terms, across training and testing data sets. The terms (or the groups of terms) are mentioned in the model development section.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1FC9FC-D8A7-4ADF-8809-7BE6D12A32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The proportion of non-relevant documents containing individual mutation terms, across training and testing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1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The proportion of non-relevant documents containing individual mutation terms, across training and testing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2024-05-15T14:04:47Z</dcterms:modified>
</cp:coreProperties>
</file>