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AAEA9-BE5C-403A-888D-4F7B5727A2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69B1CD-DE10-4C46-9F2E-48BCF98BE6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BROWSE tab in MIPPIE shows a table with the proteome available in the database. Each protein in the table is listed with its UniProt, Entrez, MGI and Symbol identifiers, as well as its degree (number of interaction partners), the average MIPPIE score of the interactions in which the protein is involved and a link to explore the network around the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32DF6-88C7-4B35-8459-4CDEA2AFF7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baaa035, </a:t>
            </a:r>
            <a:r>
              <a:rPr lang="en-US" altLang="en-US" sz="1000">
                <a:solidFill>
                  <a:srgbClr val="333333"/>
                </a:solidFill>
                <a:hlinkClick r:id="rId3"/>
              </a:rPr>
              <a:t>https://doi.org/10.1093/database/baaa035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BROWSE tab in MIPPIE shows a table with the proteome available in the database. Each protein in the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32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BROWSE tab in MIPPIE shows a table with the proteome available in the database. Each protein in the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2024-05-19T14:54:32Z</dcterms:modified>
</cp:coreProperties>
</file>