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EE66E-50D7-4ECA-8FD2-57B6C861F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F3A17-5C7C-4BE3-A177-D14B11E8B4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molecular features of the natural products in NPBS database. (A) Number of rings. (B) Structural features. (C) Number of atoms.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A39A3-2D5F-477D-9424-16632B596B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molecular features of the natural products in NPBS database. (A) Number of rings. (B) Structural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6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molecular features of the natural products in NPBS database. (A) Number of rings. (B) Structural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2024-05-19T16:41:38Z</dcterms:modified>
</cp:coreProperties>
</file>