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FCF23-9958-4C7C-8C14-B53591DD2B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6FD774-EBDA-408B-8334-D501D185FB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System B1.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80498-741D-48C8-A99C-4B74C88021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System B2.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80498-741D-48C8-A99C-4B74C880210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System B1.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9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System B2.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0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Overview of System B1.
</vt:lpstr>
      <vt:lpstr>Figure 2. Overview of System B2.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2024-05-20T03:36:32Z</dcterms:modified>
</cp:coreProperties>
</file>