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F78F8A-2295-4B0A-A01B-EF3223ABD1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DB7FC-FC2F-451C-9D63-8D786D43EE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eQTL profiles of gmd-2 from all experiments hosted in WormQTL2. The significance profile (−log10(p)) per experiment for gmd-2 is shown in different colors per experiment. The legend is shown on the right and shows the colors for the different experiments. Chromosomes are indicated by different gray backgrounds and below the x-axis. The web-based plot is interactive; a mouse over provides the exact base pair position of each QTL or other point on the profile.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7E3BE7-8A56-4659-8182-B36B2EEF40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baz149, </a:t>
            </a:r>
            <a:r>
              <a:rPr lang="en-US" altLang="en-US" sz="1000">
                <a:solidFill>
                  <a:srgbClr val="333333"/>
                </a:solidFill>
                <a:hlinkClick r:id="rId3"/>
              </a:rPr>
              <a:t>https://doi.org/10.1093/database/baz149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eQTL profiles of gmd-2 from all experiments hosted in WormQTL2. The significance profile (−log10(p)) 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544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eQTL profiles of gmd-2 from all experiments hosted in WormQTL2. The significance profile (−log10(p)) per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2024-05-19T16:19:31Z</dcterms:modified>
</cp:coreProperties>
</file>