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16A07-C7B0-4AC2-BC92-146ACD8E57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98873-7AEC-4F93-B490-7B01FE018D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network viewer of the T-HOD.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5A3AD-F901-4D8D-9666-83574E7BD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network viewer of the T-HOD.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network viewer of the T-HOD.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2024-05-08T07:17:16Z</dcterms:modified>
</cp:coreProperties>
</file>