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7394A-0125-4BED-ADB0-093B14778B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0B168-BD22-4AD9-9A82-D5337248A5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 of KRGDB and Genome Browser. The system mainly consists of variation/annotation database and its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E2040-0E3A-489B-8959-5F30C305DE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System architecture of KRGDB and Genome Browser. The system mainly consists of variation/annotation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System architecture of KRGDB and Genome Browser. The system mainly consists of variation/annotation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2024-05-19T08:55:03Z</dcterms:modified>
</cp:coreProperties>
</file>