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267BB46-C3AB-4845-B134-C963E63BE3C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D737FFF-5032-4C16-974B-C6F41033909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Receiver-operating characteristics of the RAIN prediction channel and the respective miRNA target prediction tools benchmarked against an independent validation set of miRNA–mRNA interactions. The integration of the respective prediction tools yields improved predictive performance. Where specificity =TN/N, sensitivity =TP/P, P is the number of positive and n the number of negative miRNA–mRNA pairs.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2017.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9E264C3-12AD-448C-8A79-808108723CB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w167"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2017, , 2017, baw167, </a:t>
            </a:r>
            <a:r>
              <a:rPr lang="en-US" altLang="en-US" sz="1000">
                <a:solidFill>
                  <a:srgbClr val="333333"/>
                </a:solidFill>
                <a:hlinkClick r:id="rId3"/>
              </a:rPr>
              <a:t>https://doi.org/10.1093/database/baw167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Receiver-operating characteristics of the RAIN prediction channel and the respective miRNA target prediction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33600" y="1371600"/>
            <a:ext cx="4885490"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Receiver-operating characteristics of the RAIN prediction channel and the respective miRNA target prediction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2024-05-10T19:54:48Z</dcterms:modified>
</cp:coreProperties>
</file>