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ED5DD-783A-4EE4-B1FA-1CD19AF2BE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C0408-4130-4C47-9C67-FA37700766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BLAB2Cancer sheet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63DE7C-4110-421E-92A0-526D7A77B8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BLAB2Cancer sheet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BLAB2Cancer sheet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2024-04-27T00:14:47Z</dcterms:modified>
</cp:coreProperties>
</file>