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DDCFCF-F95E-4F6A-BE2A-691F47D422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C498F4-4C81-44E8-8C7A-CBB73AF2E7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Disease disparities for ethnic groups. Disparities are quantified by the range ratio (y-axis) and the range difference (x-axis) as described in the Methods section. Each point is a disease phenotype and is colored to indicate the ethnic groups with the highest prevalence for that phenotype. The size and opacity of each point are scaled by the Euclidean distance from the origin.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4DCFB2-4BF2-4BEF-BB21-D4694923A3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Disease disparities for ethnic groups. Disparities are quantified by the range ratio (y-axis) and the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34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Disease disparities for ethnic groups. Disparities are quantified by the range ratio (y-axis) and the range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2024-04-29T06:59:02Z</dcterms:modified>
</cp:coreProperties>
</file>