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EAEC9-0F16-4BF4-8393-7326A83A48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31935-DBDF-421C-B35A-030877CFDD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between the FNs and the distance between the CEM and GPRO entities for antagonist and direct-regulator 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B1C4E-DE46-4589-BC53-7D8AFCE79C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16. </a:t>
            </a:r>
            <a:r>
              <a:rPr lang="en-US" altLang="en-US" b="0"/>
              <a:t>Relation between the FNs and the distance between the CEM and GPRO entities for antagonist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16. Relation between the FNs and the distance between the CEM and GPRO entities for antagonist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2024-07-27T08:01:10Z</dcterms:modified>
</cp:coreProperties>
</file>