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BE1B6-103D-431E-88EA-3388578EE3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43437-6ECB-4FB8-AC8D-53B36116B1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Reference files are uploaded from the Settings menu.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8464F-B18E-4975-9EB7-34938F24FA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Reference files are uploaded from the Settings menu.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97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Reference files are uploaded from the Settings menu.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2024-05-05T16:52:11Z</dcterms:modified>
</cp:coreProperties>
</file>