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D59518-A926-4F62-9211-32D8B354BC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DE0EC-CE07-4542-B3AF-E3AED45CDE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 performance on the subset of sentences used for manual dependency analysis: (a) stratified by the number of erroneous dependency links identified in full parses and (b) stratified by the number of erroneous dependency links in SDPs.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D4A35-FDC5-4A18-A136-C08F76BC64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 performance on the subset of sentences used for manual dependency analysis: (a) stratified by the number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41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 performance on the subset of sentences used for manual dependency analysis: (a) stratified by the number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2024-05-17T04:41:42Z</dcterms:modified>
</cp:coreProperties>
</file>