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EF228-FD44-41C1-9125-7E0AC8A86B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4E520-ACD3-486A-AEF5-D54E59FF5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process of WSIs and ROIs.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46F64-C82A-4CC9-A9B2-D85CA6697A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Annotation process of WSIs and ROIs.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Annotation process of WSIs and ROIs.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2024-05-02T06:26:20Z</dcterms:modified>
</cp:coreProperties>
</file>