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6B469-1DD0-433F-A18B-C8E35B8A40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C9CA77-500B-4730-991F-C1F738EB17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read coverage depth on the region of gene TraesCS5D01G548500 in eight bread wheat accessions. The gene is absent in three landrace (C21, C23 and C29) as indicated by the few reads alignment, while it is present in the other five accessions.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753A8E-CA21-4287-85CA-AFDC9C3C17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read coverage depth on the region of gene TraesCS5D01G548500 in eight bread wheat accessions. The gene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52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read coverage depth on the region of gene TraesCS5D01G548500 in eight bread wheat accessions. The gene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2024-05-19T21:35:20Z</dcterms:modified>
</cp:coreProperties>
</file>