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425B8-8960-4BD9-8B6B-A68598937F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65B88-7319-4DB5-8742-8E716AD68D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Questions discussed during the five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70D0A-D4C6-414E-8941-86E02CBB75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Questions discussed during the five sessions.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998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Questions discussed during the five sessions.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2024-05-10T13:51:41Z</dcterms:modified>
</cp:coreProperties>
</file>