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9DBEEA-9ACA-4F0A-B4E2-9562EA380B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279C4F-ABD1-4079-A98E-48149DDAA4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BPPRC website. A. BPPRC home page. B. Schematic of structure and utility of the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945F5-0597-4D02-A4A4-152188EA0F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BPPRC website. A. BPPRC home page. B. Schematic of structure and utility of the website.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28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BPPRC website. A. BPPRC home page. B. Schematic of structure and utility of the website.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2024-05-03T12:35:06Z</dcterms:modified>
</cp:coreProperties>
</file>