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C4B476-3454-4C52-9C90-46CB0EC763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6D29C-80C3-4BB9-84CB-45B0EBD23E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properties between hemoglobinopathy concepts as an approach to integrating existing hemoglobinopathy knowledge. The ‘Sickle Cell Disease-SE’ class is the reference or the object, a subclass of hemoglobinopathy having some properties (annotation in different arrows) related with other classes (subjects) highlighted in blue.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E17922-9525-4908-A058-0EA72A4607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Illustration of properties between hemoglobinopathy concepts as an approach to integrating existing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70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Illustration of properties between hemoglobinopathy concepts as an approach to integrating existing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2024-05-20T01:31:51Z</dcterms:modified>
</cp:coreProperties>
</file>