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07C96-942E-451E-8AF6-341C21D124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177A4-4341-4050-9D55-BBA5A036B5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41691-54BB-4804-AC46-6F200DBAC8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2024-05-14T04:11:23Z</dcterms:modified>
</cp:coreProperties>
</file>