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4FDECF-EA17-453F-B47A-EFC9286030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E4E563-5822-445B-8E4C-2DA38FFCB2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pairwise percent identities for bacterial cpn60 UT sequences in cpnDB_nr (version 11 May 2018; 5235 species).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496FE2-4B37-4EE8-996D-981FEB8543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Distribution of pairwise percent identities for bacterial cpn60 UT sequences in cpnDB_nr (version 11 May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125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Distribution of pairwise percent identities for bacterial cpn60 UT sequences in cpnDB_nr (version 11 May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2024-05-20T21:04:23Z</dcterms:modified>
</cp:coreProperties>
</file>