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49B385-5EAA-41AD-A399-BAFB8C1630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7217C0-8717-4143-84CD-84A5BD73F8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flowchart outlines the CCDS review process (light gray boxes). CCDS IDs undergo status changes during and following the review process, as indicated by the colored boxes, where light green indicates ‘Public’ status, red indicates an ongoing review that has not yet reached consensus, orange indicates a pending update or withdrawal that has reached consensus, and purple indicates ‘Withdrawn’ status.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US Government 2012.This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FE5F49-0C0F-45CB-998E-D894AB94755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UCSC Genome Browser view of the human KLHL35 (kelch-like 35) gene. CCDS8237.1 was based on AK091109.1 (mRNA track, blue). This CCDS ID has now been withdrawn because a retained intron introduces a premature termination codon, rendering the transcript an NMD candidate. CCDS44685.2 representing the completely processed full-length variant remains valid for this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US Government 2012.This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FE5F49-0C0F-45CB-998E-D894AB94755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UCSC Genome Browser view of CCDS4929.1, which was updated to version 2, representing a variant of the human CRISP3 (cysteine-rich secretory protein 3) gene. The CDS was extended at the 5′-end. (a) Both the longer protein (258 amino acids) encoded by the update and the shorter protein (245 amino acids) have predicted signal peptides (SignalPv4.0) of 32 amino acids and 19 amino acids, respectively. (b and c) Base-level view. The upstream AUG start codon (b) has the weaker Kozak context (blue box) and is only conserved among primates (red box), whereas the downstream AUG (c) is conserved among more mammals (46-way alignment and conservation track).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US Government 2012.This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FE5F49-0C0F-45CB-998E-D894AB94755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0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0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bas008, </a:t>
            </a:r>
            <a:r>
              <a:rPr lang="en-US" altLang="en-US" sz="1000">
                <a:solidFill>
                  <a:srgbClr val="333333"/>
                </a:solidFill>
                <a:hlinkClick r:id="rId3"/>
              </a:rPr>
              <a:t>https://doi.org/10.1093/database/bas008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flowchart outlines the CCDS review process (light gray boxes). CCDS IDs undergo status changes during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685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bas008, </a:t>
            </a:r>
            <a:r>
              <a:rPr lang="en-US" altLang="en-US" sz="1000">
                <a:solidFill>
                  <a:srgbClr val="333333"/>
                </a:solidFill>
                <a:hlinkClick r:id="rId3"/>
              </a:rPr>
              <a:t>https://doi.org/10.1093/database/bas008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UCSC Genome Browser view of the human KLHL35 (kelch-like 35) gene. CCDS8237.1 was based on AK091109.1 (mRNA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8042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bas008, </a:t>
            </a:r>
            <a:r>
              <a:rPr lang="en-US" altLang="en-US" sz="1000">
                <a:solidFill>
                  <a:srgbClr val="333333"/>
                </a:solidFill>
                <a:hlinkClick r:id="rId3"/>
              </a:rPr>
              <a:t>https://doi.org/10.1093/database/bas008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UCSC Genome Browser view of CCDS4929.1, which was updated to version 2, representing a variant of the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30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flowchart outlines the CCDS review process (light gray boxes). CCDS IDs undergo status changes during and ...</vt:lpstr>
      <vt:lpstr>Figure 2. UCSC Genome Browser view of the human KLHL35 (kelch-like 35) gene. CCDS8237.1 was based on AK091109.1 (mRNA ...</vt:lpstr>
      <vt:lpstr>Figure 3. UCSC Genome Browser view of CCDS4929.1, which was updated to version 2, representing a variant of the 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2024-05-19T16:19:41Z</dcterms:modified>
</cp:coreProperties>
</file>