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E0F72-E1C8-464D-91D9-9F3E9529C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0D820-87E0-4A2F-AB14-92E388607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expected and unexpected delta m/z value distributions. (A) An expected delta m/z distribution where the value are within the −4.0, +4.0 m/z units range. (B) Unexpected distribution of delta m/z values where most of the values are outside of the −4.0, +4.0 m/z units range indicating a potential problem.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CC2AE-03D8-40E6-B3D1-C44FA0CC44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expected and unexpected delta m/z value distributions. (A) An expected delta m/z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expected and unexpected delta m/z value distributions. (A) An expected delta m/z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2024-05-17T03:12:14Z</dcterms:modified>
</cp:coreProperties>
</file>