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FD540-91A1-49B0-8F2D-4DFE0BC8F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79D4C-0583-4A9F-98D3-AB6EFC8A42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‘Home’ and ‘About’ modules. (A) ‘Home’ module, basic introduction to EfGD and external quick links. (B) ‘About’ module, detailed introduction to EfGD.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75F91-FBEC-4A65-9278-BDC776CCA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‘Home’ and ‘About’ modules. (A) ‘Home’ module, basic introduction to EfGD and external quick links.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0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‘Home’ and ‘About’ modules. (A) ‘Home’ module, basic introduction to EfGD and external quick links.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2024-05-17T06:06:06Z</dcterms:modified>
</cp:coreProperties>
</file>