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29C0F7-54A7-4516-AFBC-36B79FAEE0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A28E75-B858-4393-92C4-D9FF098FDD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biocurators (A) by geographic area, (B) by type of database/institution, and (C) by level of participation. A total of 43 biocurators participated in this activity. Notice that the total number in (C) is higher because some biocurators tested more than one system, and all curators participated in the partial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2016.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D04F8D-96C6-4D25-A0E1-AA66B1B5396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Pooled responses to questions related to system perception of usability from the pre-designed task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2016.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D04F8D-96C6-4D25-A0E1-AA66B1B5396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Plot of the NPS score (bars) and the median for the system rating for each system (dots). The y-axis represents whether the NPS and median are positive (for NPS, positive means NPS &gt; 0, for system rating median &gt;3) or negative (for NPS, negative means NPS &lt; 0, for system rating median &lt;3). The NPS score is represented with bars, white and grey color indicate positive and negative scores, respectively. The median for the system rating is represented with black dots with dotted line extending from minimum to maximum value for the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2016.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D04F8D-96C6-4D25-A0E1-AA66B1B5396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Scores for usability and learnability for each system. SUS score (black) encompasses 10 standard questions, question 4 and 10 are related to learnability (light grey) where the others to usability (dark grey). Standard deviations are shown. The dashed line indicates the average SUS 68.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2016.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D04F8D-96C6-4D25-A0E1-AA66B1B5396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Usage of standards/databases proposed by the systems. The table describes most of the bioentities and standards/databases proposed by the different systems, and the bar graphs show the number of IAT evaluators using each standard/database. Note that environment is a specialized bioentity type which is only used by the microbial and metagenomics communities. Data from 25 users.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2016.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D04F8D-96C6-4D25-A0E1-AA66B1B5396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w11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w119"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w119"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w11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baw119, </a:t>
            </a:r>
            <a:r>
              <a:rPr lang="en-US" altLang="en-US" sz="1000">
                <a:solidFill>
                  <a:srgbClr val="333333"/>
                </a:solidFill>
                <a:hlinkClick r:id="rId3"/>
              </a:rPr>
              <a:t>https://doi.org/10.1093/database/baw119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biocurators (A) by geographic area, (B) by type of database/institution, and (C) by level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654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baw119, </a:t>
            </a:r>
            <a:r>
              <a:rPr lang="en-US" altLang="en-US" sz="1000">
                <a:solidFill>
                  <a:srgbClr val="333333"/>
                </a:solidFill>
                <a:hlinkClick r:id="rId3"/>
              </a:rPr>
              <a:t>https://doi.org/10.1093/database/baw119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Pooled responses to questions related to system perception of usability from the pre-designed task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428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baw119, </a:t>
            </a:r>
            <a:r>
              <a:rPr lang="en-US" altLang="en-US" sz="1000">
                <a:solidFill>
                  <a:srgbClr val="333333"/>
                </a:solidFill>
                <a:hlinkClick r:id="rId3"/>
              </a:rPr>
              <a:t>https://doi.org/10.1093/database/baw119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Plot of the NPS score (bars) and the median for the system rating for each system (dots). The y-axis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739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baw119, </a:t>
            </a:r>
            <a:r>
              <a:rPr lang="en-US" altLang="en-US" sz="1000">
                <a:solidFill>
                  <a:srgbClr val="333333"/>
                </a:solidFill>
                <a:hlinkClick r:id="rId3"/>
              </a:rPr>
              <a:t>https://doi.org/10.1093/database/baw119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Scores for usability and learnability for each system. SUS score (black) encompasses 10 standard questions,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879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baw119, </a:t>
            </a:r>
            <a:r>
              <a:rPr lang="en-US" altLang="en-US" sz="1000">
                <a:solidFill>
                  <a:srgbClr val="333333"/>
                </a:solidFill>
                <a:hlinkClick r:id="rId3"/>
              </a:rPr>
              <a:t>https://doi.org/10.1093/database/baw119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Usage of standards/databases proposed by the systems. The table describes most of the bioentities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560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Distribution of biocurators (A) by geographic area, (B) by type of database/institution, and (C) by level of ...</vt:lpstr>
      <vt:lpstr>Figure 2. Pooled responses to questions related to system perception of usability from the pre-designed task activity.
</vt:lpstr>
      <vt:lpstr>Figure 3. Plot of the NPS score (bars) and the median for the system rating for each system (dots). The y-axis ...</vt:lpstr>
      <vt:lpstr>Figure 4. Scores for usability and learnability for each system. SUS score (black) encompasses 10 standard questions, ...</vt:lpstr>
      <vt:lpstr>Figure 5. Usage of standards/databases proposed by the systems. The table describes most of the bioentities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2024-05-15T05:13:47Z</dcterms:modified>
</cp:coreProperties>
</file>