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CA1F59-6F34-4005-8808-755E042272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3D18F-D74E-47A8-B805-C55148BAEA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diagram of how phenotypic data are stored in Chado. Datasets, such as passport data and cross data, which do not have associated phenotypic or genotypic data can also be stored in the nd_experiment table and linked to the stock table.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2537A-2931-4E5C-8389-EE0BE8FFD8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diagram of how phenotypic data are stored in Chado. Datasets, such as passport data and cross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97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Schematic diagram of how phenotypic data are stored in Chado. Datasets, such as passport data and cross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2024-05-15T05:53:01Z</dcterms:modified>
</cp:coreProperties>
</file>