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C5200-03AC-4BAC-B919-3836551841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75596-A8D6-4ED5-AF0D-03AB107736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document management system listing documents for project ‘Demoversion’.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 journals.permissions@oup.com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60449-55BA-4D48-88B1-B42D11BFA3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Screenshot of the document management system listing documents for project ‘Demoversion’.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144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Screenshot of the document management system listing documents for project ‘Demoversion’.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2024-05-18T22:42:20Z</dcterms:modified>
</cp:coreProperties>
</file>