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19658-7020-4D8D-86B2-D8E733F279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FA38CA-2677-4195-AB12-137F96AA81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page of GinkgoDB. The gene page displays specific gene summary (A), sequence, translated protein sequence, expression (transcripts per million, TPM) (B) and annotation information (C), in each collected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EF823-AB60-4772-B2A7-2158AE239B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Gene page of GinkgoDB. The gene page displays specific gene summary (A), sequence, translated 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64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Gene page of GinkgoDB. The gene page displays specific gene summary (A), sequence, translated protein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2024-05-17T10:18:50Z</dcterms:modified>
</cp:coreProperties>
</file>