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D4C5B2-FB53-47E3-9B71-AEF577FBCF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2B4C21-88BD-4CF2-9B91-1375A1D133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details of the curation task protocol in BioCreative IV IAT.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C5DA2A-A19A-4F6B-AD23-A550C90E48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details of the curation task protocol in BioCreative IV IAT.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9311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details of the curation task protocol in BioCreative IV IAT.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2024-05-19T22:25:20Z</dcterms:modified>
</cp:coreProperties>
</file>