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588D6F-93B4-4948-82A3-472BEB11D4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255C4C-0DF9-4D0B-85D1-6120383343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Plague knowledge graph visualization module.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EFD328-5B26-482E-A7BE-971BE13112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Plague knowledge graph visualization module.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340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Plague knowledge graph visualization module.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2024-04-29T15:34:48Z</dcterms:modified>
</cp:coreProperties>
</file>