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731EF-54D7-4102-96D7-EC27DA484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5A778-7DA8-4A07-AED8-501CCC35B4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methodology of the data collection and data processing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74DE3-4F7E-409C-AD9A-7F6062BCCD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systematic methodology of the data collection and data processing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2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systematic methodology of the data collection and data processing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2024-05-18T03:42:26Z</dcterms:modified>
</cp:coreProperties>
</file>