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BEA613-A600-4BFA-AD28-2B7A338A8A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7AC788-228F-4EAD-96A2-1F14CD53262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Tripal Elasticsearch module builds content blocks for search forms. Using the Drupal block system, a search block may be displayed on every page, on its own dedicated page or on a specific page or pages across the site. Screenshots are taken from the Hardwood Genomics Web where the Tripal Elasticsearch module is in production use. (A) The generic site-wide search block includes a single, global search field and search button. (B) A table-specific search form provides additional search fields for more advanced filtering of results. Here, transcript results are quickly returned from a database containing over 500 000 transcript records and &gt;13 600 000 BLAST hits.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4FA198-EA7F-418E-851A-1054A89678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5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The Tripal Elasticsearch module builds content blocks for search forms. Using the Drupal block system,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03500" y="1371600"/>
            <a:ext cx="393853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The Tripal Elasticsearch module builds content blocks for search forms. Using the Drupal block system,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2024-05-18T04:55:52Z</dcterms:modified>
</cp:coreProperties>
</file>