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CA8C1-8C70-4E66-8C58-AB2FA57AEB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3270A-B76C-4C55-B4CF-FDA6141C53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Algorithm flowchart. This flowchart explains in brief how a conserved site is obtained from the experimental phosphopeptide data sets from three species. First, a phosphopeptide is mapped to its protein sequence and later onto specific hits, if any. If the phosphosites from these three species map to the same position on the specific hit, we consider the site to be conserved.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DB4FB-3768-426A-8ED3-4DC1C7F9E5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bar019, </a:t>
            </a:r>
            <a:r>
              <a:rPr lang="en-US" altLang="en-US" sz="1000">
                <a:solidFill>
                  <a:srgbClr val="333333"/>
                </a:solidFill>
                <a:hlinkClick r:id="rId3"/>
              </a:rPr>
              <a:t>https://doi.org/10.1093/database/bar019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Algorithm flowchart. This flowchart explains in brief how a conserved site is obtained from the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Algorithm flowchart. This flowchart explains in brief how a conserved site is obtained from the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2024-05-06T10:52:07Z</dcterms:modified>
</cp:coreProperties>
</file>