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2BA97-FB35-4456-9FAC-41798E8654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386090-DF5A-4C3C-8719-239B4BE5AE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describing the Echinobase nomenclature pipeline. Following processing by NCBI and the Echinobase orthology pipeline, gene identifiers are assigned depending on orthology relationships to humans.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60B6B-70AD-476D-B89F-19F2A389DC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describing the Echinobase nomenclature pipeline. Following processing by NCBI and the Echinobase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735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describing the Echinobase nomenclature pipeline. Following processing by NCBI and the Echinobase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2024-05-19T14:16:25Z</dcterms:modified>
</cp:coreProperties>
</file>