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B167F0-DDBF-4057-AC2E-0590AE2D131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37295D-B4EA-4AA5-A0EE-E88F9DE5E7A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Search results research question 5.1. A list of 13 records is obtained. The table headers can be used to filter the obtained results. By selecting the ‘Details’ icon, the user is redirected to the detailed information of the selected FE. From those pages, amongst others, the EFSA status can be collected.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2148194-B4B6-4A90-9429-CDE6455DB37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6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baab060, </a:t>
            </a:r>
            <a:r>
              <a:rPr lang="en-US" altLang="en-US" sz="1000">
                <a:solidFill>
                  <a:srgbClr val="333333"/>
                </a:solidFill>
                <a:hlinkClick r:id="rId3"/>
              </a:rPr>
              <a:t>https://doi.org/10.1093/database/baab060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Search results research question 5.1. A list of 13 records is obtained. The table headers can be used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8820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Search results research question 5.1. A list of 13 records is obtained. The table headers can be used to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2024-05-19T08:54:49Z</dcterms:modified>
</cp:coreProperties>
</file>