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CDE6EA-4662-4BA4-9804-CF4A0495DD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19774-709C-4E20-AC6C-55CB2EB6AE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drawn from the DrugProt data set, showing a sentence with an INHIBITOR relation between a chemical/drug entity (the subject, Caffeine) and a gene/protein entity (the object, kinase).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30FF0-0F60-4198-B115-C06C1A869C0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Syntax representations that we obtain from off-the-shelf parsers: (a) A sentence with the subject and the object wrapped by markers. (b) The dependency tree of the sentence in (a). (c) The constituency tree of the sentence in (a). (d) The adjacency matrix that corresponds to the dependency tree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30FF0-0F60-4198-B115-C06C1A869C0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Diagram illustrating the architecture of CT-BioBERT: linearized constituency trees are fed into the BioBERT model, and each BERT layer shares the same subtree mask.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30FF0-0F60-4198-B115-C06C1A869C0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Diagram illustrating the architecture of CE-BioBERT: the wp2const block at the output of the BioBERT model groups together the wordpieces that belong to a pre-defined chunk to compute chunk embeddings.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30FF0-0F60-4198-B115-C06C1A869C0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architecture of MTS-BioBERT: Besides the relation label, for the two probing tasks, we compute pairwise syntactic distance matrices and syntactic depths from dependency trees obtained from a syntactic parser.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30FF0-0F60-4198-B115-C06C1A869C0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 performance on the subset of sentences used for manual dependency analysis: (a) stratified by the number of erroneous dependency links identified in full parses and (b) stratified by the number of erroneous dependency links in SDPs.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30FF0-0F60-4198-B115-C06C1A869C0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Stratified results on DrugProt validation set: Examples in the validation set are regrouped based on their subject–object surface distances. Intervals are of length 5 except two special cases 0 and $ \ge $40. For each interval, the number of examples that fall in this interval is shown on top of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30FF0-0F60-4198-B115-C06C1A869C0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Stratified results on the DrugProt validation set (surface distance $ \ge $40): Examples in the validation set are regrouped based on their subject–object surface distances. For each interval, the number of examples that fall in this interval is shown on top of the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30FF0-0F60-4198-B115-C06C1A869C06}"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drawn from the DrugProt data set, showing a sentence with an INHIBITOR relation between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6795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Syntax representations that we obtain from off-the-shelf parsers: (a) A sentence with the subject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02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Diagram illustrating the architecture of CT-BioBERT: linearized constituency trees are fed into the BioBERT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200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Diagram illustrating the architecture of CE-BioBERT: the wp2const block at the output of the BioBERT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058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architecture of MTS-BioBERT: Besides the relation label, for the two probing tasks, we compute pairwise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827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 performance on the subset of sentences used for manual dependency analysis: (a) stratified by the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4158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Stratified results on DrugProt validation set: Examples in the validation set are regrouped based on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975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Stratified results on the DrugProt validation set (surface distance $ \ge $40): Examples in the validation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33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An example drawn from the DrugProt data set, showing a sentence with an INHIBITOR relation between a ...</vt:lpstr>
      <vt:lpstr>Figure 2. Syntax representations that we obtain from off-the-shelf parsers: (a) A sentence with the subject and the ...</vt:lpstr>
      <vt:lpstr>Figure 4. Diagram illustrating the architecture of CT-BioBERT: linearized constituency trees are fed into the BioBERT ...</vt:lpstr>
      <vt:lpstr>Figure 3. Diagram illustrating the architecture of CE-BioBERT: the wp2const block at the output of the BioBERT model ...</vt:lpstr>
      <vt:lpstr>Figure 5. The architecture of MTS-BioBERT: Besides the relation label, for the two probing tasks, we compute pairwise ...</vt:lpstr>
      <vt:lpstr>Figure 6. RE performance on the subset of sentences used for manual dependency analysis: (a) stratified by the number ...</vt:lpstr>
      <vt:lpstr>Figure 7. Stratified results on DrugProt validation set: Examples in the validation set are regrouped based on their ...</vt:lpstr>
      <vt:lpstr>Figure 8. Stratified results on the DrugProt validation set (surface distance $ \ge $40): Examples in the validation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2024-05-06T22:38:39Z</dcterms:modified>
</cp:coreProperties>
</file>